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6"/>
  </p:notesMasterIdLst>
  <p:sldIdLst>
    <p:sldId id="256" r:id="rId2"/>
    <p:sldId id="395" r:id="rId3"/>
    <p:sldId id="257" r:id="rId4"/>
    <p:sldId id="315" r:id="rId5"/>
    <p:sldId id="358" r:id="rId6"/>
    <p:sldId id="262" r:id="rId7"/>
    <p:sldId id="265" r:id="rId8"/>
    <p:sldId id="269" r:id="rId9"/>
    <p:sldId id="282" r:id="rId10"/>
    <p:sldId id="322" r:id="rId11"/>
    <p:sldId id="409" r:id="rId12"/>
    <p:sldId id="272" r:id="rId13"/>
    <p:sldId id="268" r:id="rId14"/>
    <p:sldId id="271" r:id="rId15"/>
    <p:sldId id="366" r:id="rId16"/>
    <p:sldId id="316" r:id="rId17"/>
    <p:sldId id="371" r:id="rId18"/>
    <p:sldId id="286" r:id="rId19"/>
    <p:sldId id="368" r:id="rId20"/>
    <p:sldId id="369" r:id="rId21"/>
    <p:sldId id="367" r:id="rId22"/>
    <p:sldId id="276" r:id="rId23"/>
    <p:sldId id="275" r:id="rId24"/>
    <p:sldId id="433" r:id="rId25"/>
    <p:sldId id="319" r:id="rId26"/>
    <p:sldId id="411" r:id="rId27"/>
    <p:sldId id="427" r:id="rId28"/>
    <p:sldId id="428" r:id="rId29"/>
    <p:sldId id="429" r:id="rId30"/>
    <p:sldId id="431" r:id="rId31"/>
    <p:sldId id="430" r:id="rId32"/>
    <p:sldId id="432" r:id="rId33"/>
    <p:sldId id="397" r:id="rId34"/>
    <p:sldId id="416" r:id="rId35"/>
    <p:sldId id="415" r:id="rId36"/>
    <p:sldId id="418" r:id="rId37"/>
    <p:sldId id="417" r:id="rId38"/>
    <p:sldId id="434" r:id="rId39"/>
    <p:sldId id="419" r:id="rId40"/>
    <p:sldId id="420" r:id="rId41"/>
    <p:sldId id="422" r:id="rId42"/>
    <p:sldId id="436" r:id="rId43"/>
    <p:sldId id="423" r:id="rId44"/>
    <p:sldId id="425" r:id="rId45"/>
    <p:sldId id="426" r:id="rId46"/>
    <p:sldId id="446" r:id="rId47"/>
    <p:sldId id="445" r:id="rId48"/>
    <p:sldId id="439" r:id="rId49"/>
    <p:sldId id="441" r:id="rId50"/>
    <p:sldId id="437" r:id="rId51"/>
    <p:sldId id="442" r:id="rId52"/>
    <p:sldId id="443" r:id="rId53"/>
    <p:sldId id="444" r:id="rId54"/>
    <p:sldId id="440" r:id="rId55"/>
    <p:sldId id="447" r:id="rId56"/>
    <p:sldId id="438" r:id="rId57"/>
    <p:sldId id="448" r:id="rId58"/>
    <p:sldId id="449" r:id="rId59"/>
    <p:sldId id="450" r:id="rId60"/>
    <p:sldId id="451" r:id="rId61"/>
    <p:sldId id="452" r:id="rId62"/>
    <p:sldId id="453" r:id="rId63"/>
    <p:sldId id="454" r:id="rId64"/>
    <p:sldId id="455" r:id="rId65"/>
    <p:sldId id="456" r:id="rId66"/>
    <p:sldId id="457" r:id="rId67"/>
    <p:sldId id="458" r:id="rId68"/>
    <p:sldId id="459" r:id="rId69"/>
    <p:sldId id="460" r:id="rId70"/>
    <p:sldId id="461" r:id="rId71"/>
    <p:sldId id="462" r:id="rId72"/>
    <p:sldId id="290" r:id="rId73"/>
    <p:sldId id="323" r:id="rId74"/>
    <p:sldId id="292" r:id="rId75"/>
    <p:sldId id="293" r:id="rId76"/>
    <p:sldId id="294" r:id="rId77"/>
    <p:sldId id="295" r:id="rId78"/>
    <p:sldId id="299" r:id="rId79"/>
    <p:sldId id="303" r:id="rId80"/>
    <p:sldId id="359" r:id="rId81"/>
    <p:sldId id="297" r:id="rId82"/>
    <p:sldId id="296" r:id="rId83"/>
    <p:sldId id="298" r:id="rId84"/>
    <p:sldId id="305" r:id="rId85"/>
    <p:sldId id="306" r:id="rId86"/>
    <p:sldId id="307" r:id="rId87"/>
    <p:sldId id="401" r:id="rId88"/>
    <p:sldId id="310" r:id="rId89"/>
    <p:sldId id="325" r:id="rId90"/>
    <p:sldId id="400" r:id="rId91"/>
    <p:sldId id="398" r:id="rId92"/>
    <p:sldId id="326" r:id="rId93"/>
    <p:sldId id="321" r:id="rId94"/>
    <p:sldId id="384" r:id="rId95"/>
    <p:sldId id="390" r:id="rId96"/>
    <p:sldId id="385" r:id="rId97"/>
    <p:sldId id="386" r:id="rId98"/>
    <p:sldId id="391" r:id="rId99"/>
    <p:sldId id="387" r:id="rId100"/>
    <p:sldId id="392" r:id="rId101"/>
    <p:sldId id="389" r:id="rId102"/>
    <p:sldId id="393" r:id="rId103"/>
    <p:sldId id="327" r:id="rId104"/>
    <p:sldId id="329" r:id="rId105"/>
    <p:sldId id="328" r:id="rId106"/>
    <p:sldId id="331" r:id="rId107"/>
    <p:sldId id="330" r:id="rId108"/>
    <p:sldId id="332" r:id="rId109"/>
    <p:sldId id="333" r:id="rId110"/>
    <p:sldId id="334" r:id="rId111"/>
    <p:sldId id="357" r:id="rId112"/>
    <p:sldId id="340" r:id="rId113"/>
    <p:sldId id="335" r:id="rId114"/>
    <p:sldId id="402" r:id="rId115"/>
    <p:sldId id="341" r:id="rId116"/>
    <p:sldId id="339" r:id="rId117"/>
    <p:sldId id="403" r:id="rId118"/>
    <p:sldId id="404" r:id="rId119"/>
    <p:sldId id="342" r:id="rId120"/>
    <p:sldId id="343" r:id="rId121"/>
    <p:sldId id="344" r:id="rId122"/>
    <p:sldId id="373" r:id="rId123"/>
    <p:sldId id="345" r:id="rId124"/>
    <p:sldId id="347" r:id="rId125"/>
    <p:sldId id="348" r:id="rId126"/>
    <p:sldId id="405" r:id="rId127"/>
    <p:sldId id="406" r:id="rId128"/>
    <p:sldId id="350" r:id="rId129"/>
    <p:sldId id="376" r:id="rId130"/>
    <p:sldId id="353" r:id="rId131"/>
    <p:sldId id="351" r:id="rId132"/>
    <p:sldId id="375" r:id="rId133"/>
    <p:sldId id="355" r:id="rId134"/>
    <p:sldId id="407" r:id="rId135"/>
    <p:sldId id="408" r:id="rId136"/>
    <p:sldId id="383" r:id="rId137"/>
    <p:sldId id="413" r:id="rId138"/>
    <p:sldId id="361" r:id="rId139"/>
    <p:sldId id="377" r:id="rId140"/>
    <p:sldId id="379" r:id="rId141"/>
    <p:sldId id="300" r:id="rId142"/>
    <p:sldId id="394" r:id="rId143"/>
    <p:sldId id="414" r:id="rId144"/>
    <p:sldId id="363" r:id="rId1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 autoAdjust="0"/>
    <p:restoredTop sz="88943" autoAdjust="0"/>
  </p:normalViewPr>
  <p:slideViewPr>
    <p:cSldViewPr snapToGrid="0">
      <p:cViewPr>
        <p:scale>
          <a:sx n="60" d="100"/>
          <a:sy n="60" d="100"/>
        </p:scale>
        <p:origin x="6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17.10.2019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65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100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8061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Eksponenta macierzy</a:t>
            </a:r>
          </a:p>
          <a:p>
            <a:r>
              <a:rPr lang="en-GB" dirty="0" err="1" smtClean="0"/>
              <a:t>Szybkie</a:t>
            </a:r>
            <a:r>
              <a:rPr lang="en-GB" dirty="0" smtClean="0"/>
              <a:t> </a:t>
            </a:r>
            <a:r>
              <a:rPr lang="en-GB" dirty="0" err="1" smtClean="0"/>
              <a:t>podwajanie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280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aubry/YamlDotNet/pull/356" TargetMode="External"/><Relationship Id="rId3" Type="http://schemas.openxmlformats.org/officeDocument/2006/relationships/hyperlink" Target="https://docs.microsoft.com/en-us/azure/cosmos-db/performance-tips" TargetMode="External"/><Relationship Id="rId7" Type="http://schemas.openxmlformats.org/officeDocument/2006/relationships/hyperlink" Target="https://wojciechnagorski.com/2018/12/how-i-improved-the-yamldotnet-performance-by-370/" TargetMode="External"/><Relationship Id="rId2" Type="http://schemas.openxmlformats.org/officeDocument/2006/relationships/hyperlink" Target="https://github.com/lukasz-pyrzyk/DailyPerformanceFuck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vidfowl/AspNetCoreDiagnosticScenarios" TargetMode="External"/><Relationship Id="rId5" Type="http://schemas.openxmlformats.org/officeDocument/2006/relationships/hyperlink" Target="http://www.tugberkugurlu.com/archive/efficiently-streaming-large-http-responses-with-httpclient" TargetMode="External"/><Relationship Id="rId4" Type="http://schemas.openxmlformats.org/officeDocument/2006/relationships/hyperlink" Target="https://docs.microsoft.com/en-us/azure/cosmos-db/sql-api-sql-query-metrics" TargetMode="Externa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assembly from </a:t>
            </a:r>
            <a:r>
              <a:rPr lang="en-GB" dirty="0" err="1"/>
              <a:t>c#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/>
              <a:t>sharplab.io</a:t>
            </a:r>
            <a:r>
              <a:rPr lang="en-US" dirty="0"/>
              <a:t> by Andrey </a:t>
            </a:r>
            <a:r>
              <a:rPr lang="en-US" dirty="0" err="1"/>
              <a:t>Shchekin</a:t>
            </a:r>
            <a:endParaRPr lang="en-US" dirty="0"/>
          </a:p>
          <a:p>
            <a:pPr fontAlgn="base"/>
            <a:r>
              <a:rPr lang="en-US" dirty="0"/>
              <a:t>The Ultimate .NET Experiment (</a:t>
            </a:r>
            <a:r>
              <a:rPr lang="en-US" b="1" dirty="0"/>
              <a:t>TUNE</a:t>
            </a:r>
            <a:r>
              <a:rPr lang="en-US" dirty="0"/>
              <a:t>) by Konrad </a:t>
            </a:r>
            <a:r>
              <a:rPr lang="en-US" dirty="0" err="1"/>
              <a:t>Kokosa</a:t>
            </a:r>
            <a:endParaRPr lang="en-US" dirty="0"/>
          </a:p>
          <a:p>
            <a:pPr fontAlgn="base"/>
            <a:r>
              <a:rPr lang="en-US" b="1" dirty="0" err="1"/>
              <a:t>DisassemblyDiagnoser</a:t>
            </a:r>
            <a:r>
              <a:rPr lang="en-US" dirty="0"/>
              <a:t> in </a:t>
            </a:r>
            <a:r>
              <a:rPr lang="en-US" b="1" dirty="0" err="1"/>
              <a:t>BenchmarkDotNet</a:t>
            </a:r>
            <a:endParaRPr lang="en-US" b="1" dirty="0"/>
          </a:p>
          <a:p>
            <a:pPr fontAlgn="base"/>
            <a:r>
              <a:rPr lang="en-US" b="1" dirty="0" err="1" smtClean="0"/>
              <a:t>Disasmo</a:t>
            </a:r>
            <a:r>
              <a:rPr lang="en-US" b="1" dirty="0"/>
              <a:t> </a:t>
            </a:r>
            <a:r>
              <a:rPr lang="en-US" dirty="0"/>
              <a:t>by </a:t>
            </a:r>
            <a:r>
              <a:rPr lang="en-US" dirty="0" err="1"/>
              <a:t>Egor</a:t>
            </a:r>
            <a:r>
              <a:rPr lang="en-US" dirty="0"/>
              <a:t> </a:t>
            </a:r>
            <a:r>
              <a:rPr lang="en-US" dirty="0" err="1"/>
              <a:t>Bogatov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20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client.Client.GetStreamAsync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52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buffer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big responses. 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Stream</a:t>
            </a:r>
            <a:r>
              <a:rPr lang="en-GB" dirty="0" smtClean="0"/>
              <a:t> them</a:t>
            </a:r>
            <a:endParaRPr lang="pl-PL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68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#5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Let’s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3246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600" dirty="0">
                <a:solidFill>
                  <a:schemeClr val="tx1"/>
                </a:solidFill>
              </a:rPr>
              <a:t/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JIRA #2312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PoC</a:t>
            </a:r>
            <a:r>
              <a:rPr lang="en-US" sz="3600" dirty="0">
                <a:solidFill>
                  <a:schemeClr val="tx1"/>
                </a:solidFill>
              </a:rPr>
              <a:t> of the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new</a:t>
            </a:r>
            <a:r>
              <a:rPr lang="en-US" sz="3600" dirty="0">
                <a:solidFill>
                  <a:schemeClr val="tx1"/>
                </a:solidFill>
              </a:rPr>
              <a:t> business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feature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89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4654690" y="1710893"/>
            <a:ext cx="5201098" cy="431452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6000" dirty="0">
                <a:solidFill>
                  <a:schemeClr val="tx1"/>
                </a:solidFill>
              </a:rPr>
              <a:t>EEP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6000" dirty="0">
                <a:solidFill>
                  <a:schemeClr val="tx1"/>
                </a:solidFill>
              </a:rPr>
              <a:t>T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IMPLE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TUPID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19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EgorBo/Disasmo/master/images/screensho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0"/>
            <a:ext cx="10629900" cy="85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2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FOR THE RESQUE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19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LESS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2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00007ff9`b7092140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00007ff9`b7092143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00007ff9`b7092145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00007ff9`b7092147 413100</a:t>
            </a:r>
            <a:r>
              <a:rPr lang="en-GB" sz="2000" dirty="0"/>
              <a:t>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00007ff9`b709214a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00007ff9`b709214d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00007ff9`b709214f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412383"/>
              </p:ext>
            </p:extLst>
          </p:nvPr>
        </p:nvGraphicFramePr>
        <p:xfrm>
          <a:off x="1371600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38" y="1453149"/>
            <a:ext cx="3941602" cy="514660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8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02" y="624776"/>
            <a:ext cx="6275777" cy="574233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48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20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4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chemeClr val="tx1"/>
                </a:solidFill>
              </a:rPr>
              <a:t>TIP</a:t>
            </a:r>
            <a:r>
              <a:rPr lang="en-GB" dirty="0" smtClean="0">
                <a:solidFill>
                  <a:schemeClr val="accent4"/>
                </a:solidFill>
              </a:rPr>
              <a:t/>
            </a:r>
            <a:br>
              <a:rPr lang="en-GB" dirty="0" smtClean="0">
                <a:solidFill>
                  <a:schemeClr val="accent4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There are faster algorithms to calculate </a:t>
            </a:r>
            <a:r>
              <a:rPr lang="en-GB" dirty="0" err="1" smtClean="0"/>
              <a:t>fibonnaci</a:t>
            </a:r>
            <a:r>
              <a:rPr lang="en-GB" dirty="0" smtClean="0"/>
              <a:t> sequence like </a:t>
            </a:r>
            <a:r>
              <a:rPr lang="en-GB" dirty="0" smtClean="0">
                <a:solidFill>
                  <a:schemeClr val="accent1"/>
                </a:solidFill>
              </a:rPr>
              <a:t>Matrix exponentiation</a:t>
            </a:r>
            <a:r>
              <a:rPr lang="en-GB" dirty="0" smtClean="0"/>
              <a:t> or </a:t>
            </a:r>
            <a:r>
              <a:rPr lang="en-GB" dirty="0" smtClean="0">
                <a:solidFill>
                  <a:schemeClr val="accent1"/>
                </a:solidFill>
              </a:rPr>
              <a:t>Fast doubling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05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There are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projects </a:t>
            </a:r>
            <a:r>
              <a:rPr lang="en-US" sz="3600" dirty="0">
                <a:latin typeface="+mj-lt"/>
              </a:rPr>
              <a:t>without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performance fuckups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/>
            </a:r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They can be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huge</a:t>
            </a:r>
            <a:r>
              <a:rPr lang="en-US" sz="3600" dirty="0">
                <a:latin typeface="+mj-lt"/>
              </a:rPr>
              <a:t> or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small</a:t>
            </a:r>
            <a:r>
              <a:rPr lang="en-US" sz="3600" dirty="0">
                <a:latin typeface="+mj-lt"/>
              </a:rPr>
              <a:t>, but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they are</a:t>
            </a:r>
            <a:r>
              <a:rPr lang="en-US" sz="3600" dirty="0">
                <a:latin typeface="+mj-lt"/>
              </a:rPr>
              <a:t>.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YOU MIGHT HAVE </a:t>
            </a:r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TIME</a:t>
            </a:r>
            <a:r>
              <a:rPr lang="en-US" sz="3600" dirty="0" smtClean="0">
                <a:latin typeface="+mj-lt"/>
              </a:rPr>
              <a:t> TO FIX IT.</a:t>
            </a: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IT’S OKAY.</a:t>
            </a:r>
            <a:endParaRPr lang="en-US" sz="3600" dirty="0">
              <a:latin typeface="+mj-lt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6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07662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2.8798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hlinkClick r:id="rId2"/>
              </a:rPr>
              <a:t>https://github.com/lukasz-pyrzyk/DailyPerformanceFuckup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https://docs.microsoft.com/en-us/azure/cosmos-db/performance-tips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docs.microsoft.com/en-us/azure/cosmos-db/sql-api-sql-query-metrics</a:t>
            </a:r>
            <a:r>
              <a:rPr lang="en-GB" dirty="0" smtClean="0">
                <a:hlinkClick r:id="rId5"/>
              </a:rPr>
              <a:t>http</a:t>
            </a:r>
            <a:r>
              <a:rPr lang="en-GB" dirty="0">
                <a:hlinkClick r:id="rId5"/>
              </a:rPr>
              <a:t>://</a:t>
            </a:r>
            <a:r>
              <a:rPr lang="en-GB" dirty="0" smtClean="0">
                <a:hlinkClick r:id="rId5"/>
              </a:rPr>
              <a:t>www.tugberkugurlu.com/archive/efficiently-streaming-large-http-responses-with-httpclient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github.com/davidfowl/AspNetCoreDiagnosticScenarios</a:t>
            </a:r>
            <a:endParaRPr lang="en-GB" dirty="0" smtClean="0"/>
          </a:p>
          <a:p>
            <a:pPr>
              <a:buFontTx/>
              <a:buChar char="-"/>
            </a:pPr>
            <a:r>
              <a:rPr lang="pl-PL" dirty="0">
                <a:hlinkClick r:id="rId7"/>
              </a:rPr>
              <a:t>https://wojciechnagorski.com/2018/12/how-i-improved-the-yamldotnet-performance-by-370/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“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Swap two variables without using temp variable</a:t>
            </a:r>
            <a:r>
              <a:rPr lang="en-GB" dirty="0"/>
              <a:t>”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popular interview question 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02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#2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benchmarking done wrong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59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60"/>
            <a:ext cx="12192000" cy="87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Microsoft MVP</a:t>
            </a:r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#3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tx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#0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2902260" y="2625292"/>
            <a:ext cx="687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preparing </a:t>
            </a:r>
            <a:r>
              <a:rPr lang="en-GB" sz="5100" cap="all" spc="200" dirty="0" smtClean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100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slides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for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45 minutes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 talk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71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40164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reading the </a:t>
            </a:r>
            <a:b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documentation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can improve performance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" y="0"/>
            <a:ext cx="12181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926" y="-721896"/>
            <a:ext cx="14068926" cy="79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" y="821659"/>
            <a:ext cx="12054114" cy="52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TODO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GB" dirty="0" smtClean="0"/>
              <a:t>Table with comparison</a:t>
            </a:r>
          </a:p>
          <a:p>
            <a:pPr>
              <a:buFontTx/>
              <a:buChar char="-"/>
            </a:pPr>
            <a:r>
              <a:rPr lang="en-GB" dirty="0" smtClean="0"/>
              <a:t>Few words about the </a:t>
            </a:r>
            <a:r>
              <a:rPr lang="en-GB" dirty="0" err="1" smtClean="0"/>
              <a:t>attemts</a:t>
            </a:r>
            <a:r>
              <a:rPr lang="en-GB" smtClean="0"/>
              <a:t>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192663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251677" y="1874517"/>
            <a:ext cx="8320947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sz="2400" dirty="0" smtClean="0"/>
              <a:t>How </a:t>
            </a:r>
            <a:r>
              <a:rPr lang="en-GB" sz="2400" dirty="0"/>
              <a:t>many entries can be </a:t>
            </a:r>
            <a:r>
              <a:rPr lang="en-GB" sz="2400" dirty="0" smtClean="0"/>
              <a:t>saved?</a:t>
            </a:r>
            <a:endParaRPr lang="en-GB" sz="2400" dirty="0"/>
          </a:p>
          <a:p>
            <a:pPr>
              <a:buFontTx/>
              <a:buChar char="-"/>
            </a:pPr>
            <a:r>
              <a:rPr lang="en-US" sz="2400" dirty="0"/>
              <a:t>“</a:t>
            </a:r>
            <a:r>
              <a:rPr lang="en-US" sz="2400" dirty="0" err="1"/>
              <a:t>wrk</a:t>
            </a:r>
            <a:r>
              <a:rPr lang="en-US" sz="2400" dirty="0"/>
              <a:t> -t1 -c1 -d30s http://localhost:5000/</a:t>
            </a:r>
            <a:r>
              <a:rPr lang="pl-PL" sz="2400" dirty="0"/>
              <a:t>telemetry/insert/</a:t>
            </a:r>
            <a:r>
              <a:rPr lang="en-GB" sz="2400" dirty="0"/>
              <a:t>”</a:t>
            </a:r>
            <a:endParaRPr lang="pl-PL" sz="2400" dirty="0"/>
          </a:p>
        </p:txBody>
      </p:sp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20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05471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>
                <a:solidFill>
                  <a:schemeClr val="tx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IT 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SUCKS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6689644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connection, 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01640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 smtClean="0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9469811" y="3281483"/>
            <a:ext cx="14302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500" dirty="0"/>
              <a:t>0.00</a:t>
            </a:r>
            <a:r>
              <a:rPr lang="en-GB" sz="2500" dirty="0"/>
              <a:t>00</a:t>
            </a:r>
            <a:r>
              <a:rPr lang="pl-PL" sz="2500" dirty="0"/>
              <a:t> </a:t>
            </a:r>
            <a:r>
              <a:rPr lang="pl-PL" sz="2500" dirty="0" err="1"/>
              <a:t>ns</a:t>
            </a:r>
            <a:endParaRPr lang="pl-PL" sz="2500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96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334954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7042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983400"/>
              </p:ext>
            </p:extLst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616791" y="4649293"/>
            <a:ext cx="5448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http://localhost:5000/download/</a:t>
            </a:r>
          </a:p>
        </p:txBody>
      </p:sp>
    </p:spTree>
    <p:extLst>
      <p:ext uri="{BB962C8B-B14F-4D97-AF65-F5344CB8AC3E}">
        <p14:creationId xmlns:p14="http://schemas.microsoft.com/office/powerpoint/2010/main" val="3012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82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1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2465</TotalTime>
  <Words>1965</Words>
  <Application>Microsoft Office PowerPoint</Application>
  <PresentationFormat>Panoramiczny</PresentationFormat>
  <Paragraphs>835</Paragraphs>
  <Slides>144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144</vt:i4>
      </vt:variant>
    </vt:vector>
  </HeadingPairs>
  <TitlesOfParts>
    <vt:vector size="152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Everyday performance fuckups</vt:lpstr>
      <vt:lpstr>Everyday performance fuckups</vt:lpstr>
      <vt:lpstr>Łukasz pyrzyk</vt:lpstr>
      <vt:lpstr>issue #0   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Getting assembly from c#</vt:lpstr>
      <vt:lpstr>Prezentacja programu PowerPoint</vt:lpstr>
      <vt:lpstr>Prezentacja programu PowerPoint</vt:lpstr>
      <vt:lpstr>Prezentacja programu PowerPoint</vt:lpstr>
      <vt:lpstr>Prezentacja programu PowerPoint</vt:lpstr>
      <vt:lpstr> TIP  “Swap two variables without using temp variable”   popular interview question  </vt:lpstr>
      <vt:lpstr>Issue #2  benchmarking done wrong  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#3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TODO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 fuckup story</vt:lpstr>
      <vt:lpstr>Prezentacja programu PowerPoint</vt:lpstr>
      <vt:lpstr>Prezentacja programu PowerPoint</vt:lpstr>
      <vt:lpstr>Prezentacja programu PowerPoint</vt:lpstr>
      <vt:lpstr>The gone fuckup story</vt:lpstr>
      <vt:lpstr>Prezentacja programu PowerPoint</vt:lpstr>
      <vt:lpstr>Fuckup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  TIP  Don’t buffer  big responses.  Stream them</vt:lpstr>
      <vt:lpstr>Fuckup #5    Let’s optimize it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 TIP  There are faster algorithms to calculate fibonnaci sequence like Matrix exponentiation or Fast doubling</vt:lpstr>
      <vt:lpstr>Summary</vt:lpstr>
      <vt:lpstr>Summary</vt:lpstr>
      <vt:lpstr>Prezentacja programu PowerPoint</vt:lpstr>
      <vt:lpstr>Links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348</cp:revision>
  <dcterms:created xsi:type="dcterms:W3CDTF">2018-10-24T13:18:16Z</dcterms:created>
  <dcterms:modified xsi:type="dcterms:W3CDTF">2019-10-17T16:13:20Z</dcterms:modified>
</cp:coreProperties>
</file>